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58" r:id="rId7"/>
    <p:sldId id="261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39"/>
  </p:normalViewPr>
  <p:slideViewPr>
    <p:cSldViewPr snapToGrid="0">
      <p:cViewPr varScale="1">
        <p:scale>
          <a:sx n="142" d="100"/>
          <a:sy n="142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1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7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1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4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2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0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9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9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8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4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9/27/22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4B77F18-2A33-31A1-3D41-6C2158398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139F8-8BF5-7107-536B-17ADAF2B1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TH" sz="5400" dirty="0">
                <a:solidFill>
                  <a:srgbClr val="FFFFFF"/>
                </a:solidFill>
              </a:rPr>
              <a:t>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EC54A-9E7A-F08C-3A9C-F2877AD6E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TH" sz="2200">
                <a:solidFill>
                  <a:srgbClr val="FFFFFF"/>
                </a:solidFill>
              </a:rPr>
              <a:t>By Jan(u6511286), Shann(u6510099), and Amos(u6511089)</a:t>
            </a:r>
            <a:endParaRPr lang="en-TH" sz="2200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14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FE3F46-10A9-BDE9-2F46-BDCF13D763D6}"/>
              </a:ext>
            </a:extLst>
          </p:cNvPr>
          <p:cNvSpPr txBox="1">
            <a:spLocks/>
          </p:cNvSpPr>
          <p:nvPr/>
        </p:nvSpPr>
        <p:spPr>
          <a:xfrm>
            <a:off x="569913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H"/>
              <a:t>Question </a:t>
            </a:r>
            <a:r>
              <a:rPr lang="en-US"/>
              <a:t>5 | Belgium </a:t>
            </a:r>
            <a:endParaRPr lang="en-TH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08684BC-628F-F2CF-A28F-2F77AAA29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160834"/>
              </p:ext>
            </p:extLst>
          </p:nvPr>
        </p:nvGraphicFramePr>
        <p:xfrm>
          <a:off x="569913" y="757383"/>
          <a:ext cx="8859837" cy="6100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6147882" progId="Word.Document.12">
                  <p:embed/>
                </p:oleObj>
              </mc:Choice>
              <mc:Fallback>
                <p:oleObj name="Document" r:id="rId2" imgW="9139767" imgH="6147882" progId="Word.Document.12">
                  <p:embed/>
                  <p:pic>
                    <p:nvPicPr>
                      <p:cNvPr id="5" name="Content Placeholder 3">
                        <a:extLst>
                          <a:ext uri="{FF2B5EF4-FFF2-40B4-BE49-F238E27FC236}">
                            <a16:creationId xmlns:a16="http://schemas.microsoft.com/office/drawing/2014/main" id="{208684BC-628F-F2CF-A28F-2F77AAA29C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757383"/>
                        <a:ext cx="8859837" cy="6100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C1BE258-596E-CE03-D973-4FACA871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213" y="3759147"/>
            <a:ext cx="395342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5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D10F-DB9E-3ABC-8FDB-A5CA9A10770D}"/>
              </a:ext>
            </a:extLst>
          </p:cNvPr>
          <p:cNvSpPr txBox="1">
            <a:spLocks/>
          </p:cNvSpPr>
          <p:nvPr/>
        </p:nvSpPr>
        <p:spPr>
          <a:xfrm>
            <a:off x="569913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H"/>
              <a:t>Question </a:t>
            </a:r>
            <a:r>
              <a:rPr lang="en-US"/>
              <a:t>5 | Austria </a:t>
            </a:r>
            <a:endParaRPr lang="en-TH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9E05C71-DD7F-6F76-79A6-E3B7B1506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417706"/>
              </p:ext>
            </p:extLst>
          </p:nvPr>
        </p:nvGraphicFramePr>
        <p:xfrm>
          <a:off x="569913" y="748145"/>
          <a:ext cx="8859837" cy="610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6147882" progId="Word.Document.12">
                  <p:embed/>
                </p:oleObj>
              </mc:Choice>
              <mc:Fallback>
                <p:oleObj name="Document" r:id="rId2" imgW="9139767" imgH="6147882" progId="Word.Document.12">
                  <p:embed/>
                  <p:pic>
                    <p:nvPicPr>
                      <p:cNvPr id="3" name="Content Placeholder 3">
                        <a:extLst>
                          <a:ext uri="{FF2B5EF4-FFF2-40B4-BE49-F238E27FC236}">
                            <a16:creationId xmlns:a16="http://schemas.microsoft.com/office/drawing/2014/main" id="{89E05C71-DD7F-6F76-79A6-E3B7B15062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748145"/>
                        <a:ext cx="8859837" cy="610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3CC7F6F-E5A9-56C2-EC70-DE3F2B97D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741" y="3734544"/>
            <a:ext cx="3962953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1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977-91E1-20AF-5A42-6EBCAF5D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Question 6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6A0BC5-CA44-FE00-1187-F96E438BFCA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407231"/>
              </p:ext>
            </p:extLst>
          </p:nvPr>
        </p:nvGraphicFramePr>
        <p:xfrm>
          <a:off x="838200" y="1958543"/>
          <a:ext cx="91440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4000" imgH="2794000" progId="Word.Document.12">
                  <p:embed/>
                </p:oleObj>
              </mc:Choice>
              <mc:Fallback>
                <p:oleObj name="Document" r:id="rId2" imgW="9144000" imgH="27940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050E500C-4129-6781-6475-6461DE87C0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958543"/>
                        <a:ext cx="9144000" cy="279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11A0A1E9-2B31-E1CA-B07C-B3237696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1958543"/>
            <a:ext cx="4417291" cy="40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13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022F-C993-CE99-C173-0537752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Question 1 | </a:t>
            </a:r>
            <a:r>
              <a:rPr lang="en-US" dirty="0"/>
              <a:t>Austria HISTROGRAM</a:t>
            </a:r>
            <a:endParaRPr lang="en-T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FA5BBF-B27B-A090-2333-CCDDDF26A8F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36960"/>
              </p:ext>
            </p:extLst>
          </p:nvPr>
        </p:nvGraphicFramePr>
        <p:xfrm>
          <a:off x="857250" y="1554163"/>
          <a:ext cx="9072563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2805897" progId="Word.Document.12">
                  <p:embed/>
                </p:oleObj>
              </mc:Choice>
              <mc:Fallback>
                <p:oleObj name="Document" r:id="rId2" imgW="9139767" imgH="2805897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5FFA5BBF-B27B-A090-2333-CCDDDF26A8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7250" y="1554163"/>
                        <a:ext cx="9072563" cy="278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DE0DBC6-9D68-AA75-54BB-B5E8FE67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6" y="1356658"/>
            <a:ext cx="3600450" cy="26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7E1D38-94D6-34CC-7E87-8563C191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6" y="4100420"/>
            <a:ext cx="3600450" cy="262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0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82C8-2898-8105-9DEA-467C29A0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Question 1 | </a:t>
            </a:r>
            <a:r>
              <a:rPr lang="en-US" dirty="0"/>
              <a:t>Belgium HISTROGRAM</a:t>
            </a:r>
            <a:endParaRPr lang="en-T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DBFE8A-0875-82FF-087D-D52E3E204BA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093488"/>
              </p:ext>
            </p:extLst>
          </p:nvPr>
        </p:nvGraphicFramePr>
        <p:xfrm>
          <a:off x="1048870" y="1547252"/>
          <a:ext cx="91440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4000" imgH="2794000" progId="Word.Document.12">
                  <p:embed/>
                </p:oleObj>
              </mc:Choice>
              <mc:Fallback>
                <p:oleObj name="Document" r:id="rId2" imgW="9144000" imgH="27940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5FFA5BBF-B27B-A090-2333-CCDDDF26A8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8870" y="1547252"/>
                        <a:ext cx="9144000" cy="279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10DE02D-718A-6847-5DCE-F0BE9116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14" y="1547252"/>
            <a:ext cx="3384556" cy="246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0EE66E-9FA6-E072-EE6A-26B72714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14" y="4204447"/>
            <a:ext cx="3384557" cy="24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0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3FD3-C500-9780-E7B9-A716AB72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Question 1 | </a:t>
            </a:r>
            <a:r>
              <a:rPr lang="en-US" dirty="0"/>
              <a:t>Austria BOXPLOT</a:t>
            </a:r>
            <a:endParaRPr lang="en-T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0E500C-4129-6781-6475-6461DE87C0A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10952"/>
              </p:ext>
            </p:extLst>
          </p:nvPr>
        </p:nvGraphicFramePr>
        <p:xfrm>
          <a:off x="838200" y="2116512"/>
          <a:ext cx="9144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4000" imgH="1117600" progId="Word.Document.12">
                  <p:embed/>
                </p:oleObj>
              </mc:Choice>
              <mc:Fallback>
                <p:oleObj name="Document" r:id="rId2" imgW="9144000" imgH="11176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73DBFE8A-0875-82FF-087D-D52E3E204B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116512"/>
                        <a:ext cx="91440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149ADB82-5D4F-8F9E-64F9-8FB734EC7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37" y="1917654"/>
            <a:ext cx="3010352" cy="22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2355F1C-B65D-2389-E4D4-1CD52E761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369" y="1917654"/>
            <a:ext cx="3032527" cy="22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8274B96-0D4C-C078-A86C-D69D85C3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2" y="4434261"/>
            <a:ext cx="3060247" cy="228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6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2C8D-22E7-847F-2EFF-798C6853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Question 1 | </a:t>
            </a:r>
            <a:r>
              <a:rPr lang="en-US" dirty="0"/>
              <a:t>Belgium BOXPLOT</a:t>
            </a:r>
            <a:endParaRPr lang="en-TH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B7061E-A1EC-3B08-79E3-8BDB01AF10E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643711"/>
              </p:ext>
            </p:extLst>
          </p:nvPr>
        </p:nvGraphicFramePr>
        <p:xfrm>
          <a:off x="838200" y="2149403"/>
          <a:ext cx="9144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44000" imgH="1117600" progId="Word.Document.12">
                  <p:embed/>
                </p:oleObj>
              </mc:Choice>
              <mc:Fallback>
                <p:oleObj name="Document" r:id="rId2" imgW="9144000" imgH="11176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050E500C-4129-6781-6475-6461DE87C0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149403"/>
                        <a:ext cx="91440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0C873D23-B66B-EA26-855A-082C761D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82" y="2149403"/>
            <a:ext cx="2966570" cy="22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56E602-518F-F08A-8117-E2ACDCCF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952" y="2138831"/>
            <a:ext cx="3002425" cy="22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8D13861-00FC-E0AD-7F71-32FB19E6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81" y="4570905"/>
            <a:ext cx="3015740" cy="22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022F-C993-CE99-C173-0537752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Question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FA5BBF-B27B-A090-2333-CCDDDF26A8F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264609"/>
              </p:ext>
            </p:extLst>
          </p:nvPr>
        </p:nvGraphicFramePr>
        <p:xfrm>
          <a:off x="1028726" y="1501141"/>
          <a:ext cx="7653096" cy="499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5961495" progId="Word.Document.12">
                  <p:embed/>
                </p:oleObj>
              </mc:Choice>
              <mc:Fallback>
                <p:oleObj name="Document" r:id="rId2" imgW="9139767" imgH="5961495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5FFA5BBF-B27B-A090-2333-CCDDDF26A8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726" y="1501141"/>
                        <a:ext cx="7653096" cy="4991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7FA84C0-618F-9F91-62D3-B54F23216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837" y="2714525"/>
            <a:ext cx="4486901" cy="7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06E55-0338-24D0-9EA8-83BCC59AB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837" y="5301995"/>
            <a:ext cx="4382112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5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022F-C993-CE99-C173-0537752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Question </a:t>
            </a:r>
            <a:r>
              <a:rPr lang="en-US"/>
              <a:t>3 </a:t>
            </a:r>
            <a:endParaRPr lang="en-TH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FA5BBF-B27B-A090-2333-CCDDDF26A8F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055218"/>
              </p:ext>
            </p:extLst>
          </p:nvPr>
        </p:nvGraphicFramePr>
        <p:xfrm>
          <a:off x="1039813" y="1501775"/>
          <a:ext cx="7553325" cy="5273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8197416" progId="Word.Document.12">
                  <p:embed/>
                </p:oleObj>
              </mc:Choice>
              <mc:Fallback>
                <p:oleObj name="Document" r:id="rId2" imgW="9139767" imgH="8197416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5FFA5BBF-B27B-A090-2333-CCDDDF26A8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39813" y="1501775"/>
                        <a:ext cx="7553325" cy="5273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3020278-05A6-3B80-702D-B4C53DDE5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63" y="2565226"/>
            <a:ext cx="4458322" cy="666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8D235-F6B0-5513-F76B-DBAF5E7E2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663" y="5262706"/>
            <a:ext cx="434400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1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98F8A29-A6FA-BBD6-B072-02E737E901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066304"/>
              </p:ext>
            </p:extLst>
          </p:nvPr>
        </p:nvGraphicFramePr>
        <p:xfrm>
          <a:off x="569913" y="1014413"/>
          <a:ext cx="8934450" cy="581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5961495" progId="Word.Document.12">
                  <p:embed/>
                </p:oleObj>
              </mc:Choice>
              <mc:Fallback>
                <p:oleObj name="Document" r:id="rId2" imgW="9139767" imgH="5961495" progId="Word.Document.12">
                  <p:embed/>
                  <p:pic>
                    <p:nvPicPr>
                      <p:cNvPr id="5" name="Content Placeholder 3">
                        <a:extLst>
                          <a:ext uri="{FF2B5EF4-FFF2-40B4-BE49-F238E27FC236}">
                            <a16:creationId xmlns:a16="http://schemas.microsoft.com/office/drawing/2014/main" id="{198F8A29-A6FA-BBD6-B072-02E737E901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1014413"/>
                        <a:ext cx="8934450" cy="581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C27B168-1EF8-71EB-E7D8-0C53CFF8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64"/>
            <a:ext cx="10515600" cy="1325563"/>
          </a:xfrm>
        </p:spPr>
        <p:txBody>
          <a:bodyPr/>
          <a:lstStyle/>
          <a:p>
            <a:r>
              <a:rPr lang="en-TH"/>
              <a:t>Question </a:t>
            </a:r>
            <a:r>
              <a:rPr lang="en-US"/>
              <a:t>4 | Belgium </a:t>
            </a:r>
            <a:endParaRPr lang="en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94971-FDB2-64CF-0ADB-E5AA003C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387" y="3779939"/>
            <a:ext cx="3038899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3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8A955AC-0363-669F-7F1B-E435B6D0F8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497251"/>
              </p:ext>
            </p:extLst>
          </p:nvPr>
        </p:nvGraphicFramePr>
        <p:xfrm>
          <a:off x="569913" y="1014413"/>
          <a:ext cx="8934450" cy="581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39767" imgH="5969787" progId="Word.Document.12">
                  <p:embed/>
                </p:oleObj>
              </mc:Choice>
              <mc:Fallback>
                <p:oleObj name="Document" r:id="rId2" imgW="9139767" imgH="5969787" progId="Word.Document.12">
                  <p:embed/>
                  <p:pic>
                    <p:nvPicPr>
                      <p:cNvPr id="6" name="Content Placeholder 3">
                        <a:extLst>
                          <a:ext uri="{FF2B5EF4-FFF2-40B4-BE49-F238E27FC236}">
                            <a16:creationId xmlns:a16="http://schemas.microsoft.com/office/drawing/2014/main" id="{D8A955AC-0363-669F-7F1B-E435B6D0F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1014413"/>
                        <a:ext cx="8934450" cy="581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ED485E5-212B-B88A-9E93-C8544BEDEE5F}"/>
              </a:ext>
            </a:extLst>
          </p:cNvPr>
          <p:cNvSpPr txBox="1">
            <a:spLocks/>
          </p:cNvSpPr>
          <p:nvPr/>
        </p:nvSpPr>
        <p:spPr>
          <a:xfrm>
            <a:off x="569913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H"/>
              <a:t>Question </a:t>
            </a:r>
            <a:r>
              <a:rPr lang="en-US"/>
              <a:t>4 | Austria </a:t>
            </a:r>
            <a:endParaRPr lang="en-T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9B372-A744-8E6D-04BD-67171A9AC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10" y="3979646"/>
            <a:ext cx="3134162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3880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57</Words>
  <Application>Microsoft Macintosh PowerPoint</Application>
  <PresentationFormat>Widescreen</PresentationFormat>
  <Paragraphs>13</Paragraphs>
  <Slides>12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AvenirNext LT Pro Medium</vt:lpstr>
      <vt:lpstr>Sagona Book</vt:lpstr>
      <vt:lpstr>ExploreVTI</vt:lpstr>
      <vt:lpstr>Document</vt:lpstr>
      <vt:lpstr>Statistics</vt:lpstr>
      <vt:lpstr>Question 1 | Austria HISTROGRAM</vt:lpstr>
      <vt:lpstr>Question 1 | Belgium HISTROGRAM</vt:lpstr>
      <vt:lpstr>Question 1 | Austria BOXPLOT</vt:lpstr>
      <vt:lpstr>Question 1 | Belgium BOXPLOT</vt:lpstr>
      <vt:lpstr>Question 2</vt:lpstr>
      <vt:lpstr>Question 3 </vt:lpstr>
      <vt:lpstr>Question 4 | Belgium </vt:lpstr>
      <vt:lpstr>PowerPoint Presentation</vt:lpstr>
      <vt:lpstr>PowerPoint Presentation</vt:lpstr>
      <vt:lpstr>PowerPoint Presentation</vt:lpstr>
      <vt:lpstr>Question 6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POONTHONG</dc:creator>
  <cp:lastModifiedBy>JAN POONTHONG</cp:lastModifiedBy>
  <cp:revision>3</cp:revision>
  <dcterms:created xsi:type="dcterms:W3CDTF">2022-09-27T13:17:35Z</dcterms:created>
  <dcterms:modified xsi:type="dcterms:W3CDTF">2022-09-27T15:09:16Z</dcterms:modified>
</cp:coreProperties>
</file>